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3254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557392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en-US" altLang="ja-JP" dirty="0" smtClean="0"/>
          </a:p>
          <a:p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）プレゼンテーションツールで作成する例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94E28-D048-49CC-BE14-4D4DE1B60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294524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（</a:t>
            </a:r>
            <a:r>
              <a:rPr kumimoji="1" lang="en-US" altLang="ja-JP" smtClean="0"/>
              <a:t>1</a:t>
            </a:r>
            <a:r>
              <a:rPr kumimoji="1" lang="ja-JP" altLang="en-US" smtClean="0"/>
              <a:t>）プレゼンテーションツールで作成する例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D3CF4-42C4-4B33-889F-176BFBEC7A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671121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292D-92C9-4E7C-B32C-6FF8DFB13E6F}" type="datetime1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BC73-D7DD-4972-9B7B-A304A462E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360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09B58-4835-4AE7-914E-BECCD34ABBD1}" type="datetime1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BC73-D7DD-4972-9B7B-A304A462E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965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4239-A4B7-44D8-B907-CE2812FD4C98}" type="datetime1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BC73-D7DD-4972-9B7B-A304A462E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62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97EB-C163-4EAB-AFE9-78CEB39BBC21}" type="datetime1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BC73-D7DD-4972-9B7B-A304A462E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501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AB59-4F7D-44C9-9274-8CBC76271C17}" type="datetime1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BC73-D7DD-4972-9B7B-A304A462E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080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7E09-BF80-4F7A-95EC-7613FF917DE0}" type="datetime1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BC73-D7DD-4972-9B7B-A304A462E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418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6CAA-828A-4EE0-BA51-552946DD2D4E}" type="datetime1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BC73-D7DD-4972-9B7B-A304A462E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390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59F0-C7F9-4FF9-B43C-DA9AD358B052}" type="datetime1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BC73-D7DD-4972-9B7B-A304A462E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81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2FDC-E912-4387-A19B-CD5EC4C301BD}" type="datetime1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BC73-D7DD-4972-9B7B-A304A462E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465B7-ECA5-4AD0-A855-3F1F039CBC08}" type="datetime1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BC73-D7DD-4972-9B7B-A304A462E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974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033-22D0-433F-B694-8B58CE1B052D}" type="datetime1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BC73-D7DD-4972-9B7B-A304A462E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854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33298-D362-47A9-9580-E1F6D262CF62}" type="datetime1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FBC73-D7DD-4972-9B7B-A304A462E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40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799" y="1122363"/>
            <a:ext cx="7807569" cy="1005375"/>
          </a:xfrm>
        </p:spPr>
        <p:txBody>
          <a:bodyPr/>
          <a:lstStyle/>
          <a:p>
            <a:r>
              <a:rPr kumimoji="1" lang="ja-JP" altLang="en-US" b="1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タイトル</a:t>
            </a:r>
            <a:endParaRPr kumimoji="1" lang="ja-JP" altLang="en-US" b="1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2999" y="3602038"/>
            <a:ext cx="7139355" cy="1919531"/>
          </a:xfrm>
        </p:spPr>
        <p:txBody>
          <a:bodyPr/>
          <a:lstStyle/>
          <a:p>
            <a:r>
              <a:rPr kumimoji="1" lang="ja-JP" altLang="en-US" dirty="0" smtClean="0"/>
              <a:t>（試験日）</a:t>
            </a:r>
            <a:r>
              <a:rPr kumimoji="1" lang="en-US" altLang="ja-JP" dirty="0" smtClean="0"/>
              <a:t>20</a:t>
            </a:r>
            <a:r>
              <a:rPr kumimoji="1" lang="ja-JP" altLang="en-US" smtClean="0"/>
              <a:t>〇〇年</a:t>
            </a:r>
            <a:r>
              <a:rPr kumimoji="1" lang="ja-JP" altLang="en-US" dirty="0" smtClean="0"/>
              <a:t>〇月〇日</a:t>
            </a:r>
            <a:endParaRPr kumimoji="1" lang="en-US" altLang="ja-JP" dirty="0" smtClean="0"/>
          </a:p>
          <a:p>
            <a:r>
              <a:rPr lang="ja-JP" altLang="en-US" dirty="0" smtClean="0"/>
              <a:t>（高校名）○○県立○○高等学校</a:t>
            </a:r>
            <a:endParaRPr lang="en-US" altLang="ja-JP" dirty="0" smtClean="0"/>
          </a:p>
          <a:p>
            <a:r>
              <a:rPr kumimoji="1" lang="ja-JP" altLang="en-US" dirty="0" smtClean="0"/>
              <a:t>（氏名）〇〇　○○</a:t>
            </a:r>
            <a:endParaRPr kumimoji="1" lang="ja-JP" altLang="en-US" dirty="0"/>
          </a:p>
        </p:txBody>
      </p:sp>
      <p:sp>
        <p:nvSpPr>
          <p:cNvPr id="7" name="スライド番号プレースホルダー 1"/>
          <p:cNvSpPr txBox="1">
            <a:spLocks/>
          </p:cNvSpPr>
          <p:nvPr/>
        </p:nvSpPr>
        <p:spPr>
          <a:xfrm>
            <a:off x="7724042" y="298714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42E7638-2AC0-4E6F-A8B3-6DE0210550CB}" type="slidenum">
              <a:rPr lang="ja-JP" altLang="en-US" sz="3200" smtClean="0"/>
              <a:pPr algn="ctr"/>
              <a:t>1</a:t>
            </a:fld>
            <a:endParaRPr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70439" y="510705"/>
            <a:ext cx="34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テーマ番号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213" y="6146172"/>
            <a:ext cx="2638050" cy="41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95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（このタイトルでプレゼンをしようと思った理由）</a:t>
            </a:r>
            <a:endParaRPr kumimoji="1" lang="ja-JP" altLang="en-US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写真や説明文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表紙を含み</a:t>
            </a:r>
            <a:r>
              <a:rPr lang="en-US" altLang="ja-JP" dirty="0" smtClean="0"/>
              <a:t>1</a:t>
            </a:r>
            <a:r>
              <a:rPr lang="en-US" altLang="ja-JP" dirty="0"/>
              <a:t>0</a:t>
            </a:r>
            <a:r>
              <a:rPr lang="ja-JP" altLang="en-US" dirty="0" smtClean="0"/>
              <a:t>枚程度を目安</a:t>
            </a:r>
            <a:endParaRPr kumimoji="1" lang="ja-JP" altLang="en-US" dirty="0"/>
          </a:p>
        </p:txBody>
      </p:sp>
      <p:sp>
        <p:nvSpPr>
          <p:cNvPr id="8" name="スライド番号プレースホルダー 1"/>
          <p:cNvSpPr txBox="1">
            <a:spLocks/>
          </p:cNvSpPr>
          <p:nvPr/>
        </p:nvSpPr>
        <p:spPr>
          <a:xfrm>
            <a:off x="7724042" y="298714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3200" dirty="0"/>
              <a:t>2</a:t>
            </a:r>
            <a:endParaRPr lang="ja-JP" altLang="en-US" sz="32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213" y="6146172"/>
            <a:ext cx="2638050" cy="41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583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（比較や調査結果など）数ページ</a:t>
            </a:r>
            <a:endParaRPr kumimoji="1" lang="ja-JP" altLang="en-US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写真、図、スケッチ、表や説明文</a:t>
            </a:r>
            <a:endParaRPr kumimoji="1" lang="ja-JP" altLang="en-US" dirty="0"/>
          </a:p>
        </p:txBody>
      </p:sp>
      <p:sp>
        <p:nvSpPr>
          <p:cNvPr id="8" name="スライド番号プレースホルダー 1"/>
          <p:cNvSpPr txBox="1">
            <a:spLocks/>
          </p:cNvSpPr>
          <p:nvPr/>
        </p:nvSpPr>
        <p:spPr>
          <a:xfrm>
            <a:off x="7724042" y="298714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3200" dirty="0"/>
              <a:t>3</a:t>
            </a:r>
            <a:endParaRPr lang="ja-JP" altLang="en-US" sz="32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213" y="6146172"/>
            <a:ext cx="2638050" cy="41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441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（まとめや意見など）</a:t>
            </a:r>
            <a:endParaRPr kumimoji="1" lang="ja-JP" altLang="en-US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文章</a:t>
            </a:r>
            <a:r>
              <a:rPr lang="ja-JP" altLang="en-US" dirty="0" smtClean="0"/>
              <a:t>と写真、図、スケッチ</a:t>
            </a:r>
            <a:r>
              <a:rPr lang="ja-JP" altLang="en-US" dirty="0"/>
              <a:t>、</a:t>
            </a:r>
            <a:r>
              <a:rPr lang="ja-JP" altLang="en-US" dirty="0" smtClean="0"/>
              <a:t>チャート等</a:t>
            </a:r>
            <a:endParaRPr kumimoji="1" lang="ja-JP" altLang="en-US" dirty="0"/>
          </a:p>
        </p:txBody>
      </p:sp>
      <p:sp>
        <p:nvSpPr>
          <p:cNvPr id="7" name="スライド番号プレースホルダー 1"/>
          <p:cNvSpPr txBox="1">
            <a:spLocks/>
          </p:cNvSpPr>
          <p:nvPr/>
        </p:nvSpPr>
        <p:spPr>
          <a:xfrm>
            <a:off x="7724042" y="298714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3200" dirty="0"/>
          </a:p>
        </p:txBody>
      </p:sp>
      <p:sp>
        <p:nvSpPr>
          <p:cNvPr id="11" name="スライド番号プレースホルダー 1"/>
          <p:cNvSpPr txBox="1">
            <a:spLocks/>
          </p:cNvSpPr>
          <p:nvPr/>
        </p:nvSpPr>
        <p:spPr>
          <a:xfrm>
            <a:off x="7876442" y="451114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3200" dirty="0"/>
              <a:t>4</a:t>
            </a:r>
            <a:endParaRPr lang="ja-JP" altLang="en-US" sz="3200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213" y="6146172"/>
            <a:ext cx="2638050" cy="41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556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414</TotalTime>
  <Words>88</Words>
  <Application>Microsoft Office PowerPoint</Application>
  <PresentationFormat>画面に合わせる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タイトル</vt:lpstr>
      <vt:lpstr>（このタイトルでプレゼンをしようと思った理由）</vt:lpstr>
      <vt:lpstr>（比較や調査結果など）数ページ</vt:lpstr>
      <vt:lpstr>（まとめや意見など）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</dc:title>
  <dc:creator>石川　一樹</dc:creator>
  <cp:lastModifiedBy>　</cp:lastModifiedBy>
  <cp:revision>24</cp:revision>
  <cp:lastPrinted>2019-05-15T08:41:11Z</cp:lastPrinted>
  <dcterms:created xsi:type="dcterms:W3CDTF">2019-04-12T02:24:38Z</dcterms:created>
  <dcterms:modified xsi:type="dcterms:W3CDTF">2020-04-08T09:19:16Z</dcterms:modified>
</cp:coreProperties>
</file>